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441" autoAdjust="0"/>
  </p:normalViewPr>
  <p:slideViewPr>
    <p:cSldViewPr>
      <p:cViewPr>
        <p:scale>
          <a:sx n="90" d="100"/>
          <a:sy n="90" d="100"/>
        </p:scale>
        <p:origin x="-1194" y="162"/>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latin typeface="Aharoni" pitchFamily="2" charset="-79"/>
                <a:cs typeface="Aharoni" pitchFamily="2" charset="-79"/>
              </a:rPr>
              <a:t>Krishi Darshan</a:t>
            </a:r>
            <a:br>
              <a:rPr lang="en-US" dirty="0" smtClean="0">
                <a:latin typeface="Aharoni" pitchFamily="2" charset="-79"/>
                <a:cs typeface="Aharoni" pitchFamily="2" charset="-79"/>
              </a:rPr>
            </a:br>
            <a:r>
              <a:rPr lang="en-US" sz="3200" dirty="0" smtClean="0">
                <a:latin typeface="Angsana New" pitchFamily="18" charset="-34"/>
                <a:cs typeface="Angsana New" pitchFamily="18" charset="-34"/>
              </a:rPr>
              <a:t>(PPT 2) (Unit III)</a:t>
            </a:r>
            <a:endParaRPr lang="en-IN" sz="3200" dirty="0">
              <a:latin typeface="Angsana New" pitchFamily="18" charset="-34"/>
              <a:cs typeface="Angsana New" pitchFamily="18" charset="-34"/>
            </a:endParaRPr>
          </a:p>
        </p:txBody>
      </p:sp>
      <p:sp>
        <p:nvSpPr>
          <p:cNvPr id="3" name="Subtitle 2"/>
          <p:cNvSpPr>
            <a:spLocks noGrp="1"/>
          </p:cNvSpPr>
          <p:nvPr>
            <p:ph type="subTitle"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b="1" dirty="0" smtClean="0">
                <a:solidFill>
                  <a:srgbClr val="002060"/>
                </a:solidFill>
                <a:latin typeface="Arabic Typesetting" pitchFamily="66" charset="-78"/>
                <a:cs typeface="Arabic Typesetting" pitchFamily="66" charset="-78"/>
              </a:rPr>
              <a:t>Paper: Development Communication</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Course: BJMC, Semester: II</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Institution: DSPMU, Ranchi</a:t>
            </a:r>
            <a:br>
              <a:rPr lang="en-US" b="1" dirty="0" smtClean="0">
                <a:solidFill>
                  <a:srgbClr val="002060"/>
                </a:solidFill>
                <a:latin typeface="Arabic Typesetting" pitchFamily="66" charset="-78"/>
                <a:cs typeface="Arabic Typesetting" pitchFamily="66" charset="-78"/>
              </a:rPr>
            </a:br>
            <a:r>
              <a:rPr lang="en-US" b="1" dirty="0" smtClean="0">
                <a:solidFill>
                  <a:srgbClr val="002060"/>
                </a:solidFill>
                <a:latin typeface="Arabic Typesetting" pitchFamily="66" charset="-78"/>
                <a:cs typeface="Arabic Typesetting" pitchFamily="66" charset="-78"/>
              </a:rPr>
              <a:t>Teacher: Sumedha Chaudhury</a:t>
            </a:r>
            <a:endParaRPr lang="en-IN" b="1" dirty="0" smtClean="0">
              <a:solidFill>
                <a:srgbClr val="002060"/>
              </a:solidFill>
              <a:latin typeface="Arabic Typesetting" pitchFamily="66" charset="-78"/>
              <a:cs typeface="Arabic Typesetting" pitchFamily="66" charset="-78"/>
            </a:endParaRPr>
          </a:p>
          <a:p>
            <a:endParaRPr lang="en-IN"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latin typeface="Arial Rounded MT Bold" pitchFamily="34" charset="0"/>
              </a:rPr>
              <a:t>History of Krishi Darshan</a:t>
            </a:r>
            <a:r>
              <a:rPr lang="en-US" dirty="0" smtClean="0"/>
              <a:t>….Continued</a:t>
            </a:r>
            <a:endParaRPr lang="en-IN"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algn="just">
              <a:buNone/>
            </a:pPr>
            <a:r>
              <a:rPr lang="en-IN" dirty="0" smtClean="0"/>
              <a:t>   </a:t>
            </a:r>
            <a:r>
              <a:rPr lang="en-IN" dirty="0" smtClean="0">
                <a:latin typeface="Raavi" pitchFamily="34" charset="0"/>
                <a:cs typeface="Raavi" pitchFamily="34" charset="0"/>
              </a:rPr>
              <a:t>The Krishi Darshan Programme includes features, documentaries, and success stories of farmers, research inputs, quizzes, crop seminars, and a live phone in programme.</a:t>
            </a:r>
            <a:br>
              <a:rPr lang="en-IN" dirty="0" smtClean="0">
                <a:latin typeface="Raavi" pitchFamily="34" charset="0"/>
                <a:cs typeface="Raavi" pitchFamily="34" charset="0"/>
              </a:rPr>
            </a:br>
            <a:r>
              <a:rPr lang="en-IN" dirty="0" smtClean="0">
                <a:latin typeface="Raavi" pitchFamily="34" charset="0"/>
                <a:cs typeface="Raavi" pitchFamily="34" charset="0"/>
              </a:rPr>
              <a:t>It covers various aspects of agriculture and related activities like horticulture, animal husbandry, dairy and rural life. Its well-defined objectives are in the field of education, family planning, health, and agriculture. </a:t>
            </a:r>
            <a:endParaRPr lang="en-IN" dirty="0">
              <a:latin typeface="Raavi" pitchFamily="34" charset="0"/>
              <a:cs typeface="Raavi" pitchFamily="34" charset="0"/>
            </a:endParaRPr>
          </a:p>
        </p:txBody>
      </p:sp>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algn="just">
              <a:buNone/>
            </a:pPr>
            <a:r>
              <a:rPr lang="en-IN" dirty="0" smtClean="0"/>
              <a:t>   </a:t>
            </a:r>
            <a:r>
              <a:rPr lang="en-IN" dirty="0" smtClean="0">
                <a:latin typeface="Raavi" pitchFamily="34" charset="0"/>
                <a:cs typeface="Raavi" pitchFamily="34" charset="0"/>
              </a:rPr>
              <a:t>The Krishi Darshan is available in suitable languages through Doordarshan relay stations located in different States like Gorakhpur Doordarshan Kendra, telecast regional languages cultural programme time to time and provide narrow casting service especially for agriculture sector. The huge reach and popularity of television has made it a vital tool in the dissemination of agricultural knowledge. </a:t>
            </a:r>
            <a:endParaRPr lang="en-IN" dirty="0">
              <a:latin typeface="Raavi" pitchFamily="34" charset="0"/>
              <a:cs typeface="Raavi" pitchFamily="34" charset="0"/>
            </a:endParaRPr>
          </a:p>
        </p:txBody>
      </p:sp>
    </p:spTree>
  </p:cSld>
  <p:clrMapOvr>
    <a:masterClrMapping/>
  </p:clrMapOvr>
  <p:transition>
    <p:plus/>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103</Words>
  <Application>Microsoft Office PowerPoint</Application>
  <PresentationFormat>On-screen Show (4:3)</PresentationFormat>
  <Paragraphs>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Krishi Darshan (PPT 2) (Unit III)</vt:lpstr>
      <vt:lpstr>History of Krishi Darshan….Continued</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Krishi Darshan (PPT 2) (Unit III)</dc:title>
  <dc:creator>Admin</dc:creator>
  <cp:lastModifiedBy>Admin</cp:lastModifiedBy>
  <cp:revision>7</cp:revision>
  <dcterms:created xsi:type="dcterms:W3CDTF">2006-08-16T00:00:00Z</dcterms:created>
  <dcterms:modified xsi:type="dcterms:W3CDTF">2020-05-20T07:35:20Z</dcterms:modified>
</cp:coreProperties>
</file>